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7" r:id="rId6"/>
    <p:sldId id="261" r:id="rId7"/>
    <p:sldId id="283" r:id="rId8"/>
    <p:sldId id="278" r:id="rId9"/>
    <p:sldId id="259" r:id="rId10"/>
    <p:sldId id="262" r:id="rId11"/>
    <p:sldId id="263" r:id="rId12"/>
    <p:sldId id="265" r:id="rId13"/>
    <p:sldId id="282" r:id="rId14"/>
    <p:sldId id="273" r:id="rId15"/>
    <p:sldId id="266" r:id="rId16"/>
    <p:sldId id="267" r:id="rId17"/>
    <p:sldId id="286" r:id="rId18"/>
    <p:sldId id="284" r:id="rId19"/>
    <p:sldId id="285" r:id="rId20"/>
    <p:sldId id="270" r:id="rId21"/>
    <p:sldId id="279" r:id="rId22"/>
    <p:sldId id="271" r:id="rId23"/>
    <p:sldId id="272" r:id="rId24"/>
    <p:sldId id="280" r:id="rId25"/>
    <p:sldId id="274" r:id="rId26"/>
    <p:sldId id="276" r:id="rId27"/>
    <p:sldId id="27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7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10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72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5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3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9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05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BEEF-4340-4318-8D98-AC4747E94803}" type="datetimeFigureOut">
              <a:rPr lang="fr-FR" smtClean="0"/>
              <a:t>07/09/2018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2EA0-C6BC-45C0-A487-9FAD036D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Visite de l’</a:t>
            </a:r>
            <a:r>
              <a:rPr lang="fr-FR" sz="4800" b="1" dirty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E</a:t>
            </a:r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cole militaire </a:t>
            </a:r>
            <a:b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et </a:t>
            </a:r>
            <a:b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remise du Prix Armées-Jeunesse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84712"/>
            <a:ext cx="8640960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Sortie du 30/05/2018</a:t>
            </a: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À l’Ecole militaire de Paris</a:t>
            </a: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Jules, Eglantine et Tifenn 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50" y="3573016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4" r="13030"/>
          <a:stretch/>
        </p:blipFill>
        <p:spPr>
          <a:xfrm>
            <a:off x="179512" y="1196752"/>
            <a:ext cx="4680520" cy="296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xplosion 2 8"/>
          <p:cNvSpPr/>
          <p:nvPr/>
        </p:nvSpPr>
        <p:spPr>
          <a:xfrm>
            <a:off x="1314184" y="4454568"/>
            <a:ext cx="2088232" cy="2088232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xplosion 1 9"/>
          <p:cNvSpPr/>
          <p:nvPr/>
        </p:nvSpPr>
        <p:spPr>
          <a:xfrm>
            <a:off x="5850688" y="1412776"/>
            <a:ext cx="1961672" cy="1961672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124744"/>
            <a:ext cx="8723312" cy="4525963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31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</a:t>
            </a:r>
            <a:r>
              <a:rPr lang="fr-FR" sz="31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 prix « Mémoire » a ensuite été décerné au Groupement de Soutien de la Base de Défense de </a:t>
            </a:r>
            <a:r>
              <a:rPr lang="fr-FR" sz="3100" b="1" dirty="0" err="1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Mourmelon-Mailly</a:t>
            </a:r>
            <a:r>
              <a:rPr lang="fr-FR" sz="31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car les militaires ont travaillé avec une école primaire. Ils ont visité une nécropole militaire* et ont fait un atelier cuisine pour montrer et comparer ce que mangeaient les soldats pendant la 1</a:t>
            </a:r>
            <a:r>
              <a:rPr lang="fr-FR" sz="3100" b="1" baseline="30000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ère</a:t>
            </a:r>
            <a:r>
              <a:rPr lang="fr-FR" sz="31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Guerre mondiale et ce que les militaires mangent aujourd’hui en OPEX. </a:t>
            </a:r>
          </a:p>
          <a:p>
            <a:endParaRPr lang="fr-FR" sz="1200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Vocabulaire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N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écropole militaire : cimetière militaire appartenant à l’Etat français</a:t>
            </a:r>
          </a:p>
          <a:p>
            <a:pPr marL="0" indent="0">
              <a:buNone/>
            </a:pPr>
            <a:endParaRPr lang="fr-FR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OPEX :  c’est la contraction du terme « opération extérieure »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r="6772"/>
          <a:stretch/>
        </p:blipFill>
        <p:spPr>
          <a:xfrm>
            <a:off x="581440" y="1124744"/>
            <a:ext cx="7951000" cy="546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898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8741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137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Le prix « Sport » a été décerné à la base aérienne 115 d’Orange qui a créé un club de sports de défense destinés aux élèves de primaire !</a:t>
            </a:r>
          </a:p>
          <a:p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Le prix « Armées et enseignement » a été attribué à l’Ecole navale de Brest car celle –ci a organisé un club de chorale dans les écoles primaires et maternelles avec des jeunes officiers de l’école navale.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 b="2886"/>
          <a:stretch/>
        </p:blipFill>
        <p:spPr>
          <a:xfrm>
            <a:off x="251520" y="1556793"/>
            <a:ext cx="8635568" cy="4594626"/>
          </a:xfrm>
        </p:spPr>
      </p:pic>
    </p:spTree>
    <p:extLst>
      <p:ext uri="{BB962C8B-B14F-4D97-AF65-F5344CB8AC3E}">
        <p14:creationId xmlns:p14="http://schemas.microsoft.com/office/powerpoint/2010/main" val="10991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1" b="10969"/>
          <a:stretch/>
        </p:blipFill>
        <p:spPr>
          <a:xfrm>
            <a:off x="251520" y="1124744"/>
            <a:ext cx="6034617" cy="275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30101"/>
          <a:stretch/>
        </p:blipFill>
        <p:spPr>
          <a:xfrm>
            <a:off x="3995936" y="3836742"/>
            <a:ext cx="4968552" cy="282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504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5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Le prix « armées et  citoyenneté » a été remis au Groupement de la gendarmerie de la Mayenne à Laval pour avoir inventé un jeu de 7 familles crée pour lutter contre les préjugés sexistes et favoriser l’égalité homme-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f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emme.</a:t>
            </a:r>
          </a:p>
        </p:txBody>
      </p:sp>
    </p:spTree>
    <p:extLst>
      <p:ext uri="{BB962C8B-B14F-4D97-AF65-F5344CB8AC3E}">
        <p14:creationId xmlns:p14="http://schemas.microsoft.com/office/powerpoint/2010/main" val="3645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9"/>
          <a:stretch/>
        </p:blipFill>
        <p:spPr>
          <a:xfrm>
            <a:off x="129198" y="1484784"/>
            <a:ext cx="8835290" cy="477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4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1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Sommaire</a:t>
            </a:r>
            <a:r>
              <a:rPr lang="fr-F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fr-F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4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sz="4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I</a:t>
            </a:r>
            <a:r>
              <a:rPr lang="fr-FR" sz="4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ntroduction </a:t>
            </a:r>
          </a:p>
          <a:p>
            <a:r>
              <a:rPr lang="fr-FR" sz="4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V</a:t>
            </a:r>
            <a:r>
              <a:rPr lang="fr-FR" sz="4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isite de l’Ecole militaire</a:t>
            </a:r>
          </a:p>
          <a:p>
            <a:r>
              <a:rPr lang="fr-FR" sz="4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sz="4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les prix armées-jeunesse</a:t>
            </a:r>
          </a:p>
          <a:p>
            <a:r>
              <a:rPr lang="fr-FR" sz="4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S</a:t>
            </a:r>
            <a:r>
              <a:rPr lang="fr-FR" sz="4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uite de la soirée… </a:t>
            </a:r>
          </a:p>
          <a:p>
            <a:endParaRPr lang="fr-FR" sz="4000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0" indent="0" algn="r">
              <a:buNone/>
            </a:pPr>
            <a:endParaRPr lang="fr-FR" sz="4000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184576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Le 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p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rix « 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s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pécial du jury » a été décerné a l’armée de l’Air pour le dispositif du   &lt;&lt;Brevet d’Initiation Aéronautique », qui fête ses 50 ans en 2018.</a:t>
            </a: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Enfin ,Le 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Prix Armées-Jeunesse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a 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été décerné à la  brigade de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gendarmerie nationale de Port-Jérôme-sur-Seine pour avoir mis en place un « escape </a:t>
            </a:r>
            <a:r>
              <a:rPr lang="fr-FR" b="1" dirty="0" err="1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game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 » avec des collégiens durant l’année scolaire. Les élèves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ont mené une enquête ….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" y="1124744"/>
            <a:ext cx="7305459" cy="547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60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5" y="1124744"/>
            <a:ext cx="7289783" cy="546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Fiona, élève de 3</a:t>
            </a:r>
            <a:r>
              <a:rPr lang="fr-FR" b="1" baseline="30000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ème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de notre collège ,a été invitée sur scène pour rencontrer la vice-championne olympique et championne de France de judo Audrey </a:t>
            </a:r>
            <a:r>
              <a:rPr lang="fr-FR" b="1" dirty="0" err="1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Tcheuméo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!</a:t>
            </a:r>
            <a:endParaRPr lang="fr-FR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3923928" y="3789040"/>
            <a:ext cx="1224136" cy="25202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204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980728"/>
            <a:ext cx="432047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2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Suite de la soirée…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A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près la remise des prix nous avons participé à un cocktail et avons pu échanger avec les différents lauréats.</a:t>
            </a:r>
          </a:p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En extérieur il y avait aussi des activités comme par exemple un simulateur de vol et les stands des différentes armées : gendarmerie, armée de l’Air, de Terre et la Marine nationale.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Suite de la soirée…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1124744"/>
            <a:ext cx="415846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8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Conclusion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Et voilà, la journée était superbe, il est déjà 23h passées !! Il est temps de quitter cet endroit merveilleux et de rentrer dans notre  chère ville </a:t>
            </a:r>
            <a:r>
              <a:rPr lang="fr-FR" b="1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de Villiers-sur-Marne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car demain il y a école !</a:t>
            </a:r>
          </a:p>
          <a:p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fr-FR" sz="48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FIN</a:t>
            </a:r>
          </a:p>
          <a:p>
            <a:pPr marL="0" indent="0" algn="ctr">
              <a:buNone/>
            </a:pPr>
            <a:r>
              <a:rPr lang="fr-FR" sz="48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Merci à tous ! </a:t>
            </a:r>
            <a:endParaRPr lang="fr-FR" sz="4800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Introduction</a:t>
            </a:r>
            <a:r>
              <a:rPr lang="fr-F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fr-F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95320" cy="452596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36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Le mercredi 30 mai 2018, nous nous sommes rendus à l’Ecole militaire de Paris pour assister à la remise du </a:t>
            </a:r>
            <a:r>
              <a:rPr lang="fr-FR" sz="36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P</a:t>
            </a:r>
            <a:r>
              <a:rPr lang="fr-FR" sz="36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rix Armées-Jeunesse, mais aussi pour visiter l’Ecole militaire.</a:t>
            </a:r>
          </a:p>
        </p:txBody>
      </p:sp>
    </p:spTree>
    <p:extLst>
      <p:ext uri="{BB962C8B-B14F-4D97-AF65-F5344CB8AC3E}">
        <p14:creationId xmlns:p14="http://schemas.microsoft.com/office/powerpoint/2010/main" val="837308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Visite de l’Ecole militaire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Nous avons été accueillis aux environs de 15 heures 30 pour entamer la visite.</a:t>
            </a:r>
          </a:p>
          <a:p>
            <a:endParaRPr lang="fr-FR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Nous sommes donc allés voir la bibliothèque moderne, la chapelle, mais aussi le bureau du Directeur de l’Ecole.</a:t>
            </a:r>
          </a:p>
          <a:p>
            <a:endParaRPr lang="fr-FR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C’était vraiment exceptionnel car ce bureau ne peut-être visité que lors des journées du patrimoine.</a:t>
            </a:r>
          </a:p>
        </p:txBody>
      </p:sp>
    </p:spTree>
    <p:extLst>
      <p:ext uri="{BB962C8B-B14F-4D97-AF65-F5344CB8AC3E}">
        <p14:creationId xmlns:p14="http://schemas.microsoft.com/office/powerpoint/2010/main" val="1321969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Visite de l’Ecole militaire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0"/>
            <a:ext cx="307234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95" y="1242138"/>
            <a:ext cx="3107837" cy="233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3120347" cy="23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2047156" cy="272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86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3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N</a:t>
            </a:r>
            <a:r>
              <a:rPr lang="fr-FR" sz="3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ous nous sommes ensuite rendus dans l’amphithéâtre Foch à la cérémonie de remise du prix armées-jeunesse.</a:t>
            </a:r>
          </a:p>
          <a:p>
            <a:endParaRPr lang="fr-FR" sz="3000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sz="3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sz="3000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Q</a:t>
            </a:r>
            <a:r>
              <a:rPr lang="fr-FR" sz="3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u’est qu'un prix armée-jeunesse ?</a:t>
            </a:r>
          </a:p>
          <a:p>
            <a:endParaRPr lang="fr-FR" sz="3000" b="1" dirty="0" smtClean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fr-FR" sz="3000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Ces prix sont destinés à récompenser une action entreprise entre un organisme militaire et civil (un établissement scolaire, une collectivité locale ou une association) dans le cadre du lien armées-nation.</a:t>
            </a:r>
            <a:endParaRPr lang="fr-FR" sz="3000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31683" r="6118" b="3727"/>
          <a:stretch/>
        </p:blipFill>
        <p:spPr>
          <a:xfrm>
            <a:off x="251520" y="1412776"/>
            <a:ext cx="8638329" cy="49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7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1"/>
            <a:ext cx="3384376" cy="253828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5" y="1277380"/>
            <a:ext cx="3372883" cy="252966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59070"/>
            <a:ext cx="3384376" cy="253828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32448"/>
            <a:ext cx="3419872" cy="256490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7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lin Sans FB Demi" panose="020E0802020502020306" pitchFamily="34" charset="0"/>
              </a:rPr>
              <a:t>Prix armées-jeunesse </a:t>
            </a:r>
            <a:endParaRPr lang="fr-FR" sz="4800" b="1" dirty="0">
              <a:ln w="50800"/>
              <a:solidFill>
                <a:schemeClr val="bg1">
                  <a:shade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Différents  prix ont été décernés :</a:t>
            </a:r>
          </a:p>
          <a:p>
            <a:pPr marL="0" indent="0">
              <a:buNone/>
            </a:pPr>
            <a:endParaRPr lang="fr-FR" sz="1600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  <a:r>
              <a:rPr lang="fr-FR" b="1" dirty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L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 prix « Découverte des armées » a été attribué au 1</a:t>
            </a:r>
            <a:r>
              <a:rPr lang="fr-FR" b="1" baseline="30000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er</a:t>
            </a:r>
            <a:r>
              <a:rPr lang="fr-FR" b="1" dirty="0" smtClean="0">
                <a:ln/>
                <a:solidFill>
                  <a:schemeClr val="accent3"/>
                </a:solidFill>
                <a:latin typeface="Berlin Sans FB Demi" panose="020E0802020502020306" pitchFamily="34" charset="0"/>
              </a:rPr>
              <a:t> Régiment de Chasseurs de Verdun car ce régiment a réalisé un programme de découverte des valeurs et des activités des armées pour des élèves.</a:t>
            </a:r>
            <a:endParaRPr lang="fr-FR" b="1" dirty="0">
              <a:ln/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403</Words>
  <Application>Microsoft Office PowerPoint</Application>
  <PresentationFormat>Affichage à l'écran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Visite de l’Ecole militaire  et  remise du Prix Armées-Jeunesse</vt:lpstr>
      <vt:lpstr>Sommaire </vt:lpstr>
      <vt:lpstr>Introduction </vt:lpstr>
      <vt:lpstr>Visite de l’Ecole militaire</vt:lpstr>
      <vt:lpstr>Visite de l’Ecole militaire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Vocabulaire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Prix armées-jeunesse </vt:lpstr>
      <vt:lpstr>Suite de la soirée…</vt:lpstr>
      <vt:lpstr>Suite de la soirée…</vt:lpstr>
      <vt:lpstr>Conclusion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de l’école militaire et remise des prix armée-jeunesse</dc:title>
  <dc:creator>COLLEGIEN</dc:creator>
  <cp:lastModifiedBy>lklajnbaum</cp:lastModifiedBy>
  <cp:revision>32</cp:revision>
  <dcterms:created xsi:type="dcterms:W3CDTF">2018-07-01T10:56:56Z</dcterms:created>
  <dcterms:modified xsi:type="dcterms:W3CDTF">2018-09-07T12:51:51Z</dcterms:modified>
</cp:coreProperties>
</file>